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South West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outh%20West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outh%20West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outh%20West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South%20West%20London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South%20West%20London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2024-10-29T16:54:00Z</dcterms:created>
  <dcterms:modified xsi:type="dcterms:W3CDTF">2024-10-29T16:54:00Z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South West London</vt:lpwstr>
  </property>
</Properties>
</file>